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3" r:id="rId4"/>
    <p:sldId id="264" r:id="rId5"/>
    <p:sldId id="257" r:id="rId6"/>
    <p:sldId id="259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0F3B-DBA6-C440-8795-AF95D0CED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56511-3982-9046-8E6C-32E954BE3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08435-9EF7-FC4C-A810-4FEB686A8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66158-F627-B946-A1E9-34AE4BCF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E431E-03F0-6A4A-B423-B29465BD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5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7263-C225-D549-9870-F77330BE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EBF9E-5FA3-3D40-840B-3221F626E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EC448-AE24-4740-8626-2B64D2399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1371B-9C05-E449-AC39-6AEB4F3CF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B3EFB-650F-C444-A939-BD173F54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1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030F8-12CF-1D41-B9C8-1A20F6965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7C0B7-1872-BC46-B84F-C29197EB3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F35A0-242D-7C40-AF73-A116B1DD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C472-E1D8-4F43-AE59-F749A32C3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DB513-F228-2847-9C18-9AAB0A93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6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7FFA-7346-F041-8D16-3FFED2F9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B50A-A4E4-1740-9A81-6ACC50E00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592C3-0495-DC4A-B5EE-93DE668E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23B39-087D-A045-86B7-4B95FEDE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0C719-B9DC-6246-87BB-F745C692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AC85-03B4-484E-A7C9-3A7D4B17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77C82-B806-9945-B1CD-F480C920A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37429-F024-694E-83F4-8D20991C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D927-8102-5748-8A2A-248A632E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07621-7DE6-8447-A17A-9FE85973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78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611B-D0F1-4542-AFF4-55DE4EF8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BAF1-F20C-2C47-BAA0-7B727F06B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4D9BE-26D7-7046-8E02-688B40324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96FD-C71E-3641-B536-1A77B8E3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9F19F-B1DC-E445-B7B6-DFD0767F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125FF-4F07-5149-A81F-D6936368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5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7B82-CF7E-9E45-8285-F0B61187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DCEAB-2EA0-BC44-92ED-855679889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1F83A-0CFC-D74B-9BAD-9A95C383C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6EC9B-75DD-2047-B0D2-95EA50FB2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1663C-7250-964C-B993-C8A4D5837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EA3EE1-F2A9-1345-925C-6C777D40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324A3-AED0-EB4D-A8FF-49D3B7896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BE4C1-4B02-A046-90EF-CA854BAD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1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C6A0-A531-1248-8480-3EB412ED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712B7-7CB5-F348-8FA6-16D45EB3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C40A2-287E-4546-AE72-A85D4C60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E2957-BB15-F047-89D0-D80D98C3C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6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1451A-BAD8-6E4F-B9C1-1191BBB0A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420EE-BF34-0442-85D4-FF151A85D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7974-FDEF-CC46-B088-20E25843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45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BFBA-E3C4-F447-93C8-74D65D63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B2B5F-38BD-B14F-A946-D81FA9A2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DB5CE-DCCB-274A-A256-ED882C8CB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C3A5A-AF1A-CE4B-A1D7-D63359E1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5F0FD-ADFF-EF44-B5A5-AB19D9A9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DEB55-830F-2C4D-A536-54D198A9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4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1479-D926-8847-BF15-6DB829F5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FE18A-D8A7-0F47-966A-C400F48D2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D551-50B2-BD47-9DE3-90E4969C0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E8CE2-00B7-314F-BC19-6DBC216A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1A335-8350-AF41-905D-0EA15855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29904-F5C0-0A41-AD3A-23086422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8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65D810-8115-E648-BB1C-8F0EBC4AA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5E5D8-F2F8-6942-BF0F-02E3F1071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91F3B-BD69-AF4A-BEB1-30861F262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4ED62-C28E-ED4F-9CDD-A6C0EA4C42F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DE2D0-6F69-E743-B1F8-59246C530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C6EB1-0A58-D248-AE0D-B5C6E83AE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1A976-08A4-4F4D-B166-86A365829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1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D9BC10-1A57-DC46-82A5-F554EAA71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599" y="897731"/>
            <a:ext cx="4568032" cy="4568032"/>
          </a:xfrm>
        </p:spPr>
      </p:pic>
    </p:spTree>
    <p:extLst>
      <p:ext uri="{BB962C8B-B14F-4D97-AF65-F5344CB8AC3E}">
        <p14:creationId xmlns:p14="http://schemas.microsoft.com/office/powerpoint/2010/main" val="217910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C2C1-06B9-1742-B76C-BC7E92DF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36" y="913408"/>
            <a:ext cx="5117704" cy="5117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09303-114A-4549-8AF9-51B7B5AD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65" y="1086841"/>
            <a:ext cx="4944271" cy="49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C1442A-A1E4-B140-90D8-EBDEC5DE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39" y="1253331"/>
            <a:ext cx="3362397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ED2CC-AF3E-BE47-813C-C00C175DC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59" y="1253331"/>
            <a:ext cx="3444586" cy="44576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5776AE-8E93-2642-9F2F-A9BA75282178}"/>
              </a:ext>
            </a:extLst>
          </p:cNvPr>
          <p:cNvSpPr txBox="1"/>
          <p:nvPr/>
        </p:nvSpPr>
        <p:spPr>
          <a:xfrm>
            <a:off x="7724775" y="777638"/>
            <a:ext cx="347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 Cover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FC1DE-1AD5-8749-9110-6F27DBA206DB}"/>
              </a:ext>
            </a:extLst>
          </p:cNvPr>
          <p:cNvSpPr txBox="1"/>
          <p:nvPr/>
        </p:nvSpPr>
        <p:spPr>
          <a:xfrm>
            <a:off x="2595562" y="78267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 Loss</a:t>
            </a:r>
          </a:p>
        </p:txBody>
      </p:sp>
    </p:spTree>
    <p:extLst>
      <p:ext uri="{BB962C8B-B14F-4D97-AF65-F5344CB8AC3E}">
        <p14:creationId xmlns:p14="http://schemas.microsoft.com/office/powerpoint/2010/main" val="375712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AA8292-CEB4-5846-A288-3D15B401C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213" y="758825"/>
            <a:ext cx="5734050" cy="5734050"/>
          </a:xfrm>
        </p:spPr>
      </p:pic>
    </p:spTree>
    <p:extLst>
      <p:ext uri="{BB962C8B-B14F-4D97-AF65-F5344CB8AC3E}">
        <p14:creationId xmlns:p14="http://schemas.microsoft.com/office/powerpoint/2010/main" val="38951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A726-4AE9-6D4D-AF61-FC5967A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B392C-92ED-6B40-91B3-D2DDF8969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2905AD-FF81-9147-8C7D-482710C708BB}"/>
              </a:ext>
            </a:extLst>
          </p:cNvPr>
          <p:cNvGrpSpPr/>
          <p:nvPr/>
        </p:nvGrpSpPr>
        <p:grpSpPr>
          <a:xfrm>
            <a:off x="838200" y="147638"/>
            <a:ext cx="10940964" cy="6345237"/>
            <a:chOff x="634998" y="147637"/>
            <a:chExt cx="10940964" cy="63452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7652C3-FBF9-D841-9AE1-3C497373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998" y="147637"/>
              <a:ext cx="10940964" cy="6345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F3D77D-2CA4-8648-87C6-4DE2500778BF}"/>
                </a:ext>
              </a:extLst>
            </p:cNvPr>
            <p:cNvSpPr txBox="1"/>
            <p:nvPr/>
          </p:nvSpPr>
          <p:spPr>
            <a:xfrm>
              <a:off x="8758238" y="3629025"/>
              <a:ext cx="2595562" cy="2863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013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78CF81-E588-1F4F-8408-6D732DEA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62" y="944070"/>
            <a:ext cx="8499475" cy="49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40FD-5E85-5144-934E-5B03A47D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996CE-2EA3-DA45-A862-204830F8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6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F33C-8D40-D545-8AE7-0E23666E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Notes/Ideas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38F9-05C1-134B-8858-B2DCC3806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Clearly some non-linear stuff </a:t>
            </a:r>
          </a:p>
          <a:p>
            <a:pPr>
              <a:buFont typeface="Wingdings" pitchFamily="2" charset="2"/>
              <a:buChar char="à"/>
            </a:pPr>
            <a:r>
              <a:rPr lang="en-US" dirty="0"/>
              <a:t>Include squared elements AND/OR more complicated formulas (see Erin’s work)</a:t>
            </a:r>
          </a:p>
          <a:p>
            <a:pPr>
              <a:buFont typeface="Wingdings" pitchFamily="2" charset="2"/>
              <a:buChar char="à"/>
            </a:pPr>
            <a:endParaRPr lang="en-US" dirty="0"/>
          </a:p>
          <a:p>
            <a:r>
              <a:rPr lang="en-US" dirty="0"/>
              <a:t>Forest type/cover/loss has a strong effect. 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Organize forest loss in a more meaningful way. Eg: loss.year.of, loss.year.before, loss.mean.5years</a:t>
            </a:r>
          </a:p>
          <a:p>
            <a:pPr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Population numbers not significant, precipitation not significant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6E3EE-CB58-9146-8633-ACA0A9BBD207}"/>
              </a:ext>
            </a:extLst>
          </p:cNvPr>
          <p:cNvSpPr txBox="1"/>
          <p:nvPr/>
        </p:nvSpPr>
        <p:spPr>
          <a:xfrm>
            <a:off x="152401" y="71716"/>
            <a:ext cx="30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Julie</a:t>
            </a:r>
          </a:p>
        </p:txBody>
      </p:sp>
    </p:spTree>
    <p:extLst>
      <p:ext uri="{BB962C8B-B14F-4D97-AF65-F5344CB8AC3E}">
        <p14:creationId xmlns:p14="http://schemas.microsoft.com/office/powerpoint/2010/main" val="424587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73</Words>
  <Application>Microsoft Macintosh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Notes/Ideas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Pourtois</dc:creator>
  <cp:lastModifiedBy>Julie Pourtois</cp:lastModifiedBy>
  <cp:revision>8</cp:revision>
  <dcterms:created xsi:type="dcterms:W3CDTF">2020-10-26T16:48:18Z</dcterms:created>
  <dcterms:modified xsi:type="dcterms:W3CDTF">2020-11-05T04:54:09Z</dcterms:modified>
</cp:coreProperties>
</file>